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6A30-2483-8243-911E-3F3179B883A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8BDA-8964-6346-92BA-A68C25578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6A30-2483-8243-911E-3F3179B883A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8BDA-8964-6346-92BA-A68C25578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6A30-2483-8243-911E-3F3179B883A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8BDA-8964-6346-92BA-A68C25578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6A30-2483-8243-911E-3F3179B883A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8BDA-8964-6346-92BA-A68C25578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6A30-2483-8243-911E-3F3179B883A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8BDA-8964-6346-92BA-A68C25578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6A30-2483-8243-911E-3F3179B883A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8BDA-8964-6346-92BA-A68C25578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6A30-2483-8243-911E-3F3179B883A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8BDA-8964-6346-92BA-A68C25578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6A30-2483-8243-911E-3F3179B883A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8BDA-8964-6346-92BA-A68C25578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6A30-2483-8243-911E-3F3179B883A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8BDA-8964-6346-92BA-A68C25578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6A30-2483-8243-911E-3F3179B883A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8BDA-8964-6346-92BA-A68C25578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6A30-2483-8243-911E-3F3179B883A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8BDA-8964-6346-92BA-A68C25578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96A30-2483-8243-911E-3F3179B883A4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F8BDA-8964-6346-92BA-A68C25578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3033" y="515211"/>
            <a:ext cx="2692658" cy="275578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“</a:t>
            </a:r>
            <a:r>
              <a:rPr lang="en-US" sz="3600" b="1" dirty="0" err="1" smtClean="0"/>
              <a:t>Fall”owing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Henri Matisse </a:t>
            </a:r>
            <a:br>
              <a:rPr lang="en-US" sz="3600" b="1" dirty="0" smtClean="0"/>
            </a:br>
            <a:r>
              <a:rPr lang="en-US" sz="3600" b="1" dirty="0" smtClean="0"/>
              <a:t>and </a:t>
            </a:r>
            <a:br>
              <a:rPr lang="en-US" sz="3600" b="1" dirty="0" smtClean="0"/>
            </a:br>
            <a:r>
              <a:rPr lang="en-US" sz="3600" b="1" dirty="0" smtClean="0"/>
              <a:t>His Cut-outs</a:t>
            </a:r>
            <a:endParaRPr lang="en-US" sz="3600" b="1" dirty="0"/>
          </a:p>
        </p:txBody>
      </p:sp>
      <p:pic>
        <p:nvPicPr>
          <p:cNvPr id="4" name="Picture 3" descr="vegetables-1952.jpg!Blo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732" y="515211"/>
            <a:ext cx="2717533" cy="5882106"/>
          </a:xfrm>
          <a:prstGeom prst="rect">
            <a:avLst/>
          </a:prstGeom>
        </p:spPr>
      </p:pic>
      <p:sp>
        <p:nvSpPr>
          <p:cNvPr id="5" name="Content Placeholder 3"/>
          <p:cNvSpPr txBox="1">
            <a:spLocks/>
          </p:cNvSpPr>
          <p:nvPr/>
        </p:nvSpPr>
        <p:spPr>
          <a:xfrm>
            <a:off x="1262877" y="5798234"/>
            <a:ext cx="2582814" cy="5990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“Vegetables”. 1951. Gouache on paper, cut and pasted.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68 7/8”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31 7/8”.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Definitions of </a:t>
            </a:r>
            <a:br>
              <a:rPr lang="en-US" b="1" dirty="0" smtClean="0"/>
            </a:br>
            <a:r>
              <a:rPr lang="en-US" b="1" dirty="0" smtClean="0"/>
              <a:t>Cut-outs &amp; </a:t>
            </a:r>
            <a:r>
              <a:rPr lang="en-US" b="1" dirty="0" err="1" smtClean="0"/>
              <a:t>Collaging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300" dirty="0" smtClean="0"/>
          </a:p>
          <a:p>
            <a:r>
              <a:rPr lang="en-US" dirty="0" smtClean="0"/>
              <a:t>Cut</a:t>
            </a:r>
            <a:r>
              <a:rPr lang="en-US" dirty="0" smtClean="0"/>
              <a:t>-outs: Cutting the paper into various shapes.</a:t>
            </a:r>
          </a:p>
          <a:p>
            <a:endParaRPr lang="en-US" dirty="0" smtClean="0"/>
          </a:p>
          <a:p>
            <a:r>
              <a:rPr lang="en-US" dirty="0" err="1" smtClean="0"/>
              <a:t>Collaging</a:t>
            </a:r>
            <a:r>
              <a:rPr lang="en-US" dirty="0" smtClean="0"/>
              <a:t>: Gluing the shapes or cut paper onto another paper (can be a board, a wall, etc.)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Matisse’s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7785" y="1417638"/>
            <a:ext cx="3679014" cy="512434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100" dirty="0" smtClean="0"/>
              <a:t>Matisse used different sized scissors to cut out his shapes freehanded.</a:t>
            </a:r>
          </a:p>
          <a:p>
            <a:pPr>
              <a:spcAft>
                <a:spcPts val="1200"/>
              </a:spcAft>
            </a:pPr>
            <a:r>
              <a:rPr lang="en-US" sz="2100" dirty="0" smtClean="0"/>
              <a:t>He kept both the shape he cut out and the paper he cut from.</a:t>
            </a:r>
          </a:p>
          <a:p>
            <a:pPr>
              <a:spcAft>
                <a:spcPts val="1200"/>
              </a:spcAft>
            </a:pPr>
            <a:r>
              <a:rPr lang="en-US" sz="2100" dirty="0" smtClean="0"/>
              <a:t>Sometimes to get the color he wanted, he would paint the entire paper first before cutting it.</a:t>
            </a:r>
          </a:p>
          <a:p>
            <a:pPr>
              <a:spcAft>
                <a:spcPts val="1200"/>
              </a:spcAft>
            </a:pPr>
            <a:r>
              <a:rPr lang="en-US" sz="2100" dirty="0" smtClean="0"/>
              <a:t>Matisse would then pin his cut-outs to the wall or board</a:t>
            </a:r>
            <a:endParaRPr lang="en-US" sz="2100" dirty="0"/>
          </a:p>
        </p:txBody>
      </p:sp>
      <p:pic>
        <p:nvPicPr>
          <p:cNvPr id="4" name="Picture 3" descr="matisse-over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14" y="1574055"/>
            <a:ext cx="4625571" cy="4543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Shapes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04488" y="1600200"/>
            <a:ext cx="3582312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Organic:</a:t>
            </a:r>
          </a:p>
          <a:p>
            <a:pPr marL="914400" lvl="1" indent="-514350"/>
            <a:r>
              <a:rPr lang="en-US" dirty="0" smtClean="0"/>
              <a:t>shapes found in nature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2) Inorganic (Geometric): </a:t>
            </a:r>
          </a:p>
          <a:p>
            <a:pPr lvl="1"/>
            <a:r>
              <a:rPr lang="en-US" dirty="0" smtClean="0"/>
              <a:t>shapes not like to be found in nature.</a:t>
            </a:r>
          </a:p>
          <a:p>
            <a:pPr lvl="1"/>
            <a:r>
              <a:rPr lang="en-US" dirty="0" smtClean="0"/>
              <a:t>Have a precise measurement</a:t>
            </a:r>
            <a:endParaRPr lang="en-US" dirty="0"/>
          </a:p>
        </p:txBody>
      </p:sp>
      <p:pic>
        <p:nvPicPr>
          <p:cNvPr id="6" name="Picture 5" descr="hotel-reg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4490002" cy="4490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43036" y="6003319"/>
            <a:ext cx="2582814" cy="599083"/>
          </a:xfrm>
        </p:spPr>
        <p:txBody>
          <a:bodyPr vert="horz">
            <a:noAutofit/>
          </a:bodyPr>
          <a:lstStyle/>
          <a:p>
            <a:pPr>
              <a:buNone/>
            </a:pPr>
            <a:r>
              <a:rPr lang="en-US" sz="800" dirty="0" smtClean="0"/>
              <a:t>“Snow Flowers”. 1951. Watercolor and gouache on cut and pasted papers. 68.5” </a:t>
            </a:r>
            <a:r>
              <a:rPr lang="en-US" sz="800" dirty="0" err="1" smtClean="0"/>
              <a:t>x</a:t>
            </a:r>
            <a:r>
              <a:rPr lang="en-US" sz="800" dirty="0" smtClean="0"/>
              <a:t> 31.75”</a:t>
            </a:r>
          </a:p>
        </p:txBody>
      </p:sp>
      <p:pic>
        <p:nvPicPr>
          <p:cNvPr id="6" name="Picture 5" descr="DT44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9146" y="203207"/>
            <a:ext cx="3002289" cy="6399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918"/>
            <a:ext cx="8229600" cy="5419245"/>
          </a:xfrm>
        </p:spPr>
        <p:txBody>
          <a:bodyPr vert="horz"/>
          <a:lstStyle/>
          <a:p>
            <a:pPr algn="ctr">
              <a:buNone/>
            </a:pPr>
            <a:r>
              <a:rPr lang="en-US" sz="4800" b="1" u="sng" dirty="0" smtClean="0"/>
              <a:t>Our Project</a:t>
            </a:r>
          </a:p>
          <a:p>
            <a:pPr algn="ctr">
              <a:buNone/>
            </a:pPr>
            <a:endParaRPr lang="en-US" sz="2800" b="1" u="sng" dirty="0" smtClean="0"/>
          </a:p>
          <a:p>
            <a:r>
              <a:rPr lang="en-US" dirty="0" smtClean="0"/>
              <a:t>We are going to create our own collage based on the season </a:t>
            </a:r>
            <a:r>
              <a:rPr lang="en-US" i="1" dirty="0" smtClean="0"/>
              <a:t>Fall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What are some objects you see during the fall time?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220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“Fall”owing Henri Matisse  and  His Cut-outs</vt:lpstr>
      <vt:lpstr>Definitions of  Cut-outs &amp; Collaging</vt:lpstr>
      <vt:lpstr>Matisse’s Process</vt:lpstr>
      <vt:lpstr>Types of Shapes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Henri Matisse  and  His Cut-outs</dc:title>
  <dc:creator>Christine Huang</dc:creator>
  <cp:lastModifiedBy>Christine Huang</cp:lastModifiedBy>
  <cp:revision>4</cp:revision>
  <dcterms:created xsi:type="dcterms:W3CDTF">2014-11-16T17:14:55Z</dcterms:created>
  <dcterms:modified xsi:type="dcterms:W3CDTF">2014-11-16T17:30:08Z</dcterms:modified>
</cp:coreProperties>
</file>