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BD613-A96C-B14A-8C2E-EDA705CACC4E}" type="datetimeFigureOut">
              <a:rPr lang="en-US" smtClean="0"/>
              <a:t>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84EAE-FE8D-2740-9FA4-7A9BAFDA20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5D8FC-A56B-4340-8B08-1B0EA4F1C183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E388D-198D-1D44-A97A-7E4C5820E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E388D-198D-1D44-A97A-7E4C5820E6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3173-E884-F548-8D71-E6DC2D13A299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9D0F-25A3-2E4B-A76D-AB1EBCE7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3173-E884-F548-8D71-E6DC2D13A299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9D0F-25A3-2E4B-A76D-AB1EBCE7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3173-E884-F548-8D71-E6DC2D13A299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9D0F-25A3-2E4B-A76D-AB1EBCE7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3173-E884-F548-8D71-E6DC2D13A299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9D0F-25A3-2E4B-A76D-AB1EBCE7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3173-E884-F548-8D71-E6DC2D13A299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9D0F-25A3-2E4B-A76D-AB1EBCE7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3173-E884-F548-8D71-E6DC2D13A299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9D0F-25A3-2E4B-A76D-AB1EBCE7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3173-E884-F548-8D71-E6DC2D13A299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9D0F-25A3-2E4B-A76D-AB1EBCE7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3173-E884-F548-8D71-E6DC2D13A299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9D0F-25A3-2E4B-A76D-AB1EBCE7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3173-E884-F548-8D71-E6DC2D13A299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9D0F-25A3-2E4B-A76D-AB1EBCE7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3173-E884-F548-8D71-E6DC2D13A299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9D0F-25A3-2E4B-A76D-AB1EBCE7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3173-E884-F548-8D71-E6DC2D13A299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9D0F-25A3-2E4B-A76D-AB1EBCE7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3173-E884-F548-8D71-E6DC2D13A299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B9D0F-25A3-2E4B-A76D-AB1EBCE7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4795"/>
            <a:ext cx="7772400" cy="1470025"/>
          </a:xfrm>
        </p:spPr>
        <p:txBody>
          <a:bodyPr/>
          <a:lstStyle/>
          <a:p>
            <a:r>
              <a:rPr lang="en-US" b="1" dirty="0" smtClean="0"/>
              <a:t>Figurative Drawing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9413"/>
            <a:ext cx="6400800" cy="1752600"/>
          </a:xfrm>
        </p:spPr>
        <p:txBody>
          <a:bodyPr/>
          <a:lstStyle/>
          <a:p>
            <a:r>
              <a:rPr lang="en-US" dirty="0" smtClean="0"/>
              <a:t>Posture and Emotion</a:t>
            </a:r>
            <a:endParaRPr lang="en-US" dirty="0"/>
          </a:p>
        </p:txBody>
      </p:sp>
      <p:pic>
        <p:nvPicPr>
          <p:cNvPr id="4" name="Picture 3" descr="Three-dancers-in-a-exercise-hall.jpg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3246673" y="2576021"/>
            <a:ext cx="2554877" cy="32671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-Laundresses,-c.1884.jp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596768" y="558664"/>
            <a:ext cx="5720379" cy="54920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96768" y="6050735"/>
            <a:ext cx="5720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the women’s postures, what kinds of emotions are they feeling?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-Absinthe-Drinker.jp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516107" y="204406"/>
            <a:ext cx="4432300" cy="635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35412" y="898624"/>
            <a:ext cx="351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emotion do you see here?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dmond-Duranty.jp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628141" y="198144"/>
            <a:ext cx="5969000" cy="6337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</Words>
  <Application>Microsoft Macintosh PowerPoint</Application>
  <PresentationFormat>On-screen Show (4:3)</PresentationFormat>
  <Paragraphs>5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Figurative Drawing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Drawing</dc:title>
  <dc:creator>Christine Huang</dc:creator>
  <cp:lastModifiedBy>Christine Huang</cp:lastModifiedBy>
  <cp:revision>2</cp:revision>
  <cp:lastPrinted>2015-01-16T16:31:58Z</cp:lastPrinted>
  <dcterms:created xsi:type="dcterms:W3CDTF">2015-01-16T16:30:58Z</dcterms:created>
  <dcterms:modified xsi:type="dcterms:W3CDTF">2015-01-16T16:32:04Z</dcterms:modified>
</cp:coreProperties>
</file>