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65C-2B20-564A-A279-D1C7897EAE1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FDD-68E8-1844-9EFF-2E7CE951C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65C-2B20-564A-A279-D1C7897EAE1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FDD-68E8-1844-9EFF-2E7CE951C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65C-2B20-564A-A279-D1C7897EAE1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FDD-68E8-1844-9EFF-2E7CE951C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65C-2B20-564A-A279-D1C7897EAE1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FDD-68E8-1844-9EFF-2E7CE951C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65C-2B20-564A-A279-D1C7897EAE1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FDD-68E8-1844-9EFF-2E7CE951C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65C-2B20-564A-A279-D1C7897EAE1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FDD-68E8-1844-9EFF-2E7CE951C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65C-2B20-564A-A279-D1C7897EAE1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FDD-68E8-1844-9EFF-2E7CE951C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65C-2B20-564A-A279-D1C7897EAE1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FDD-68E8-1844-9EFF-2E7CE951C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65C-2B20-564A-A279-D1C7897EAE1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FDD-68E8-1844-9EFF-2E7CE951C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65C-2B20-564A-A279-D1C7897EAE1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FDD-68E8-1844-9EFF-2E7CE951C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65C-2B20-564A-A279-D1C7897EAE1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FDD-68E8-1844-9EFF-2E7CE951C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865C-2B20-564A-A279-D1C7897EAE1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ADFDD-68E8-1844-9EFF-2E7CE951CD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ploratorium.edu/geometryplayground/Activities/GP_Activities_6-8/ExploringTessellations_%206-8_v4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9266"/>
            <a:ext cx="7772400" cy="1470025"/>
          </a:xfrm>
        </p:spPr>
        <p:txBody>
          <a:bodyPr/>
          <a:lstStyle/>
          <a:p>
            <a:r>
              <a:rPr lang="en-US" dirty="0" smtClean="0"/>
              <a:t>Tessellation and MC Escher</a:t>
            </a:r>
            <a:endParaRPr lang="en-US" dirty="0"/>
          </a:p>
        </p:txBody>
      </p:sp>
      <p:pic>
        <p:nvPicPr>
          <p:cNvPr id="4" name="Picture 3" descr="E80-MC-Escher-No-80-Flying-FishBird-19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42" y="1949291"/>
            <a:ext cx="5962236" cy="44155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4973" y="469271"/>
            <a:ext cx="581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 to Create a Simple Tessellation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9614" y="1372949"/>
            <a:ext cx="50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41534" y="1372948"/>
            <a:ext cx="3126871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you have your tessellation piece, trace it onto your paper by putting it first in the middle of your paper.</a:t>
            </a:r>
          </a:p>
          <a:p>
            <a:endParaRPr lang="en-US" dirty="0" smtClean="0"/>
          </a:p>
          <a:p>
            <a:r>
              <a:rPr lang="en-US" dirty="0" smtClean="0"/>
              <a:t>Then, slide (translate) that piece upwards so the bottom fits the top part of the drawing you just made.</a:t>
            </a:r>
          </a:p>
          <a:p>
            <a:endParaRPr lang="en-US" dirty="0" smtClean="0"/>
          </a:p>
          <a:p>
            <a:r>
              <a:rPr lang="en-US" dirty="0" smtClean="0"/>
              <a:t>Trace the tessellation piece again.</a:t>
            </a:r>
          </a:p>
          <a:p>
            <a:endParaRPr lang="en-US" dirty="0" smtClean="0"/>
          </a:p>
          <a:p>
            <a:r>
              <a:rPr lang="en-US" dirty="0" smtClean="0"/>
              <a:t>Keep fitting the tessellation piece with itself until the whole page is full!</a:t>
            </a:r>
            <a:endParaRPr lang="en-US" dirty="0"/>
          </a:p>
        </p:txBody>
      </p:sp>
      <p:pic>
        <p:nvPicPr>
          <p:cNvPr id="11" name="Picture 10" descr="Screen shot 2014-11-16 at 9.15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90" y="1217187"/>
            <a:ext cx="2903344" cy="35610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tessellation?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4045" y="2243876"/>
            <a:ext cx="3575608" cy="2539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00" dirty="0" smtClean="0"/>
              <a:t>Can you name a few examples?</a:t>
            </a:r>
            <a:endParaRPr lang="en-US" sz="53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98978" y="1953008"/>
            <a:ext cx="3187822" cy="389450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“Any pattern made of repeating shapes that covers a surface completely without overlapping or leaving any gaps.”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8579" y="6047570"/>
            <a:ext cx="3187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hlinkClick r:id="rId2"/>
              </a:rPr>
              <a:t>www.exploratorium.edu/geometryplayground/Activities/GP_Activities_6-8/ExploringTessellations_%206-8_v4.pdf</a:t>
            </a:r>
            <a:r>
              <a:rPr lang="en-US" sz="800" dirty="0"/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tessellation?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978" y="1953010"/>
            <a:ext cx="3187822" cy="3894507"/>
          </a:xfrm>
        </p:spPr>
        <p:txBody>
          <a:bodyPr wrap="square">
            <a:noAutofit/>
          </a:bodyPr>
          <a:lstStyle/>
          <a:p>
            <a:pPr>
              <a:buNone/>
            </a:pPr>
            <a:r>
              <a:rPr lang="en-US" sz="2700" dirty="0" smtClean="0"/>
              <a:t>“Any pattern made of repeating shapes that covers a surface completely without overlapping or leaving any gaps.”</a:t>
            </a:r>
            <a:endParaRPr lang="en-US" sz="2700" dirty="0"/>
          </a:p>
        </p:txBody>
      </p:sp>
      <p:pic>
        <p:nvPicPr>
          <p:cNvPr id="5" name="Picture 4" descr="Red_Brick_W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70" y="1590243"/>
            <a:ext cx="2601562" cy="1734375"/>
          </a:xfrm>
          <a:prstGeom prst="rect">
            <a:avLst/>
          </a:prstGeom>
        </p:spPr>
      </p:pic>
      <p:pic>
        <p:nvPicPr>
          <p:cNvPr id="6" name="Picture 5" descr="minmax.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112" y="3882177"/>
            <a:ext cx="1965340" cy="1965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3432" y="3324618"/>
            <a:ext cx="191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brick wall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23432" y="6028876"/>
            <a:ext cx="191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chess board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962" y="5966864"/>
            <a:ext cx="7278891" cy="5511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1514" dirty="0"/>
              <a:t>“Flying Fish (No. 73)” 1949. Ink, watercolor</a:t>
            </a:r>
            <a:r>
              <a:rPr lang="en-US" sz="1514" dirty="0" smtClean="0"/>
              <a:t>.</a:t>
            </a:r>
          </a:p>
          <a:p>
            <a:pPr lvl="0" algn="ctr">
              <a:buNone/>
            </a:pPr>
            <a:endParaRPr lang="en-US" sz="1514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E73-MC-Escher-No-73-Flying-Fish-19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62" y="635655"/>
            <a:ext cx="7278891" cy="50556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2838" y="5547506"/>
            <a:ext cx="3687258" cy="578657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1400" dirty="0"/>
              <a:t>“Bird (No. 128)” 1967. Ink, watercolor.</a:t>
            </a:r>
          </a:p>
          <a:p>
            <a:pPr>
              <a:buNone/>
            </a:pPr>
            <a:endParaRPr lang="en-US" sz="1400" dirty="0"/>
          </a:p>
        </p:txBody>
      </p:sp>
      <p:pic>
        <p:nvPicPr>
          <p:cNvPr id="4" name="Picture 3" descr="E128-MC-Escher-No-128-Bird-19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7838"/>
            <a:ext cx="4263932" cy="564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2838" y="5547506"/>
            <a:ext cx="3992422" cy="578657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1400" dirty="0"/>
              <a:t>“Dragonfly (No. 38)” 1941. Pencil, ink</a:t>
            </a:r>
            <a:r>
              <a:rPr lang="en-US" sz="1400" dirty="0" smtClean="0"/>
              <a:t>, watercolor</a:t>
            </a:r>
            <a:r>
              <a:rPr lang="en-US" sz="1400" dirty="0"/>
              <a:t>.</a:t>
            </a:r>
          </a:p>
          <a:p>
            <a:pPr>
              <a:buNone/>
            </a:pPr>
            <a:endParaRPr lang="en-US" sz="1400" dirty="0"/>
          </a:p>
        </p:txBody>
      </p:sp>
      <p:pic>
        <p:nvPicPr>
          <p:cNvPr id="5" name="Picture 4" descr="E38-MC-Escher-No-38-Dragonfly-1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72" y="551156"/>
            <a:ext cx="4160759" cy="5575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Transformations</a:t>
            </a:r>
            <a:endParaRPr lang="en-US" dirty="0"/>
          </a:p>
        </p:txBody>
      </p:sp>
      <p:pic>
        <p:nvPicPr>
          <p:cNvPr id="4" name="Picture 3" descr="Screen shot 2014-11-16 at 9.11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140" y="1417638"/>
            <a:ext cx="4458185" cy="44923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4973" y="469271"/>
            <a:ext cx="581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 to Create a Simple Tessellation</a:t>
            </a:r>
            <a:endParaRPr lang="en-US" sz="2800" b="1" dirty="0"/>
          </a:p>
        </p:txBody>
      </p:sp>
      <p:pic>
        <p:nvPicPr>
          <p:cNvPr id="5" name="Picture 4" descr="Screen shot 2014-11-16 at 9.14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89" y="1174201"/>
            <a:ext cx="2354710" cy="5009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614" y="1372949"/>
            <a:ext cx="50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9614" y="4313396"/>
            <a:ext cx="50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41534" y="1372948"/>
            <a:ext cx="3126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First, use a 2.5” </a:t>
            </a:r>
            <a:r>
              <a:rPr lang="en-US" dirty="0" err="1" smtClean="0"/>
              <a:t>x</a:t>
            </a:r>
            <a:r>
              <a:rPr lang="en-US" dirty="0" smtClean="0"/>
              <a:t> 3” rectangular paper and make a design at the bottom.</a:t>
            </a:r>
          </a:p>
          <a:p>
            <a:endParaRPr lang="en-US" dirty="0" smtClean="0"/>
          </a:p>
          <a:p>
            <a:r>
              <a:rPr lang="en-US" dirty="0" smtClean="0"/>
              <a:t>Then, cut it out.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41534" y="3944064"/>
            <a:ext cx="31268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Second, slide that cut-out piece to the top part of the rectangular paper.</a:t>
            </a:r>
          </a:p>
          <a:p>
            <a:endParaRPr lang="en-US" dirty="0" smtClean="0"/>
          </a:p>
          <a:p>
            <a:r>
              <a:rPr lang="en-US" dirty="0" smtClean="0"/>
              <a:t>Make sure the edges are not overlapping or have a gap. Put tape on the two pieces.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4973" y="469271"/>
            <a:ext cx="581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 to Create a Simple Tessellation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9614" y="1372949"/>
            <a:ext cx="50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9614" y="4313396"/>
            <a:ext cx="50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41534" y="1372948"/>
            <a:ext cx="3126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Third, make a design on the right side.</a:t>
            </a:r>
          </a:p>
          <a:p>
            <a:endParaRPr lang="en-US" dirty="0" smtClean="0"/>
          </a:p>
          <a:p>
            <a:r>
              <a:rPr lang="en-US" dirty="0" smtClean="0"/>
              <a:t>Cut it out.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41534" y="3944064"/>
            <a:ext cx="312687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Fourth, slide the second piece to the left side.</a:t>
            </a:r>
          </a:p>
          <a:p>
            <a:endParaRPr lang="en-US" dirty="0" smtClean="0"/>
          </a:p>
          <a:p>
            <a:r>
              <a:rPr lang="en-US" dirty="0" smtClean="0"/>
              <a:t>Make sure the edges are not overlapping or have a gap. Put a piece of tape on both pieces.</a:t>
            </a:r>
            <a:endParaRPr lang="en-US" dirty="0"/>
          </a:p>
        </p:txBody>
      </p:sp>
      <p:pic>
        <p:nvPicPr>
          <p:cNvPr id="10" name="Picture 9" descr="Screen shot 2014-11-16 at 9.15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89" y="1176301"/>
            <a:ext cx="2611163" cy="50800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328</Words>
  <Application>Microsoft Macintosh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Tessellation and MC Escher</vt:lpstr>
      <vt:lpstr>What is a tessellation?</vt:lpstr>
      <vt:lpstr>What is a tessellation?</vt:lpstr>
      <vt:lpstr>Slide 4</vt:lpstr>
      <vt:lpstr>Slide 5</vt:lpstr>
      <vt:lpstr>Slide 6</vt:lpstr>
      <vt:lpstr>Mathematical Transformations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Tessellation and MC Escher</dc:title>
  <dc:creator>Christine Huang</dc:creator>
  <cp:lastModifiedBy>Christine Huang</cp:lastModifiedBy>
  <cp:revision>3</cp:revision>
  <dcterms:created xsi:type="dcterms:W3CDTF">2014-11-16T17:30:24Z</dcterms:created>
  <dcterms:modified xsi:type="dcterms:W3CDTF">2014-11-17T03:33:56Z</dcterms:modified>
</cp:coreProperties>
</file>